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74" r:id="rId2"/>
    <p:sldId id="256" r:id="rId3"/>
    <p:sldId id="288" r:id="rId4"/>
    <p:sldId id="289" r:id="rId5"/>
    <p:sldId id="291" r:id="rId6"/>
    <p:sldId id="293" r:id="rId7"/>
    <p:sldId id="290" r:id="rId8"/>
    <p:sldId id="292" r:id="rId9"/>
    <p:sldId id="285" r:id="rId10"/>
    <p:sldId id="299" r:id="rId11"/>
    <p:sldId id="300" r:id="rId12"/>
    <p:sldId id="301" r:id="rId13"/>
    <p:sldId id="304" r:id="rId14"/>
    <p:sldId id="302" r:id="rId15"/>
    <p:sldId id="303" r:id="rId16"/>
    <p:sldId id="305" r:id="rId17"/>
    <p:sldId id="309" r:id="rId18"/>
    <p:sldId id="310" r:id="rId19"/>
    <p:sldId id="306" r:id="rId20"/>
    <p:sldId id="311" r:id="rId21"/>
    <p:sldId id="312" r:id="rId22"/>
    <p:sldId id="307" r:id="rId23"/>
    <p:sldId id="297" r:id="rId24"/>
    <p:sldId id="29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소제목 표지" id="{E66F2113-6FFA-4364-A8C0-BE665FAC21BC}">
          <p14:sldIdLst/>
        </p14:section>
        <p14:section name="발표 스타일" id="{C38C02E4-11D5-42F5-893A-E6BF36DD56B9}">
          <p14:sldIdLst>
            <p14:sldId id="288"/>
            <p14:sldId id="289"/>
            <p14:sldId id="291"/>
            <p14:sldId id="293"/>
            <p14:sldId id="290"/>
            <p14:sldId id="292"/>
          </p14:sldIdLst>
        </p14:section>
        <p14:section name="발표 및 보고서 스타일" id="{5F902FA6-5113-4F91-AC77-13F3243B18A9}">
          <p14:sldIdLst>
            <p14:sldId id="285"/>
            <p14:sldId id="299"/>
            <p14:sldId id="300"/>
            <p14:sldId id="301"/>
            <p14:sldId id="304"/>
            <p14:sldId id="302"/>
            <p14:sldId id="303"/>
            <p14:sldId id="305"/>
            <p14:sldId id="309"/>
            <p14:sldId id="310"/>
            <p14:sldId id="306"/>
            <p14:sldId id="311"/>
            <p14:sldId id="312"/>
            <p14:sldId id="307"/>
          </p14:sldIdLst>
        </p14:section>
        <p14:section name="마지막" id="{0A9151A7-1FDD-4606-B7F8-A63B772563CC}">
          <p14:sldIdLst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67" d="100"/>
          <a:sy n="167" d="100"/>
        </p:scale>
        <p:origin x="-1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7CB5F9C-FE07-47B7-9BBD-2733D7FD5946}"/>
              </a:ext>
            </a:extLst>
          </p:cNvPr>
          <p:cNvSpPr txBox="1"/>
          <p:nvPr/>
        </p:nvSpPr>
        <p:spPr>
          <a:xfrm>
            <a:off x="247024" y="6130071"/>
            <a:ext cx="1954381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이상영 발표 자료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A90FBE-A59D-4013-9F7A-AFE93874FF90}"/>
              </a:ext>
            </a:extLst>
          </p:cNvPr>
          <p:cNvSpPr txBox="1"/>
          <p:nvPr/>
        </p:nvSpPr>
        <p:spPr>
          <a:xfrm>
            <a:off x="3108647" y="1766603"/>
            <a:ext cx="5974713" cy="36317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C#.NET</a:t>
            </a:r>
          </a:p>
          <a:p>
            <a:pPr algn="ctr"/>
            <a:r>
              <a:rPr lang="ko-KR" altLang="en-US" sz="115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Cow_State_Start</a:t>
            </a:r>
            <a:r>
              <a:rPr lang="en-US" altLang="ko-KR" sz="2400" dirty="0" smtClean="0">
                <a:latin typeface="+mj-ea"/>
                <a:ea typeface="+mj-ea"/>
              </a:rPr>
              <a:t>, Update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385" y="3310915"/>
            <a:ext cx="1647825" cy="13906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544" y="2148865"/>
            <a:ext cx="27336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6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504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앞발</a:t>
            </a:r>
            <a:r>
              <a:rPr lang="en-US" altLang="ko-KR" sz="2400" dirty="0" smtClean="0">
                <a:latin typeface="+mj-ea"/>
                <a:ea typeface="+mj-ea"/>
              </a:rPr>
              <a:t>, </a:t>
            </a:r>
            <a:r>
              <a:rPr lang="ko-KR" altLang="en-US" sz="2400" dirty="0" smtClean="0">
                <a:latin typeface="+mj-ea"/>
                <a:ea typeface="+mj-ea"/>
              </a:rPr>
              <a:t>뒷발 움직임 결정</a:t>
            </a:r>
            <a:endParaRPr lang="en-US" altLang="ko-KR" sz="2400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33" y="2696552"/>
            <a:ext cx="46482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6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504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앞발</a:t>
            </a:r>
            <a:r>
              <a:rPr lang="en-US" altLang="ko-KR" sz="2400" dirty="0" smtClean="0">
                <a:latin typeface="+mj-ea"/>
                <a:ea typeface="+mj-ea"/>
              </a:rPr>
              <a:t> </a:t>
            </a:r>
            <a:r>
              <a:rPr lang="ko-KR" altLang="en-US" sz="2400" dirty="0" smtClean="0">
                <a:latin typeface="+mj-ea"/>
                <a:ea typeface="+mj-ea"/>
              </a:rPr>
              <a:t>뒷발 소리 소스 킴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44" y="1521648"/>
            <a:ext cx="4205287" cy="49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0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918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소 전체 움직임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183" y="1458302"/>
            <a:ext cx="50673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58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19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게임오버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83" y="1710715"/>
            <a:ext cx="55245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0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Fade_</a:t>
            </a:r>
            <a:r>
              <a:rPr lang="ko-KR" altLang="en-US" sz="2400" dirty="0" smtClean="0">
                <a:latin typeface="+mj-ea"/>
                <a:ea typeface="+mj-ea"/>
              </a:rPr>
              <a:t>화면전환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18" y="1648801"/>
            <a:ext cx="472050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0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GameManager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변</a:t>
            </a:r>
            <a:r>
              <a:rPr lang="ko-KR" altLang="en-US" sz="2400" dirty="0">
                <a:latin typeface="+mj-ea"/>
                <a:ea typeface="+mj-ea"/>
              </a:rPr>
              <a:t>수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09" y="1786915"/>
            <a:ext cx="34385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6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461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GameManager_Update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33" y="3082315"/>
            <a:ext cx="46482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86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GameManager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게임오버</a:t>
            </a:r>
            <a:r>
              <a:rPr lang="en-US" altLang="ko-KR" sz="2400" dirty="0" smtClean="0">
                <a:latin typeface="+mj-ea"/>
                <a:ea typeface="+mj-ea"/>
              </a:rPr>
              <a:t>, </a:t>
            </a:r>
            <a:r>
              <a:rPr lang="ko-KR" altLang="en-US" sz="2400" dirty="0" smtClean="0">
                <a:latin typeface="+mj-ea"/>
                <a:ea typeface="+mj-ea"/>
              </a:rPr>
              <a:t>옵션 기능</a:t>
            </a:r>
            <a:endParaRPr lang="en-US" altLang="ko-KR" sz="2400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81" y="1713463"/>
            <a:ext cx="3669981" cy="45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56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KutaRiding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변수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33" y="2525102"/>
            <a:ext cx="28956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6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쿠타</a:t>
            </a:r>
            <a:r>
              <a:rPr lang="ko-KR" altLang="en-US" sz="7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소개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2290592" cy="461665"/>
            <a:chOff x="873760" y="2564953"/>
            <a:chExt cx="2290592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게임 소개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5559FD91-3E3C-45FF-B64E-011A386D190D}"/>
              </a:ext>
            </a:extLst>
          </p:cNvPr>
          <p:cNvGrpSpPr/>
          <p:nvPr/>
        </p:nvGrpSpPr>
        <p:grpSpPr>
          <a:xfrm>
            <a:off x="868295" y="3652604"/>
            <a:ext cx="2290592" cy="461665"/>
            <a:chOff x="873760" y="2564953"/>
            <a:chExt cx="2290592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게임 소스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88259B14-EAD0-4787-9BBB-581B1459C835}"/>
              </a:ext>
            </a:extLst>
          </p:cNvPr>
          <p:cNvGrpSpPr/>
          <p:nvPr/>
        </p:nvGrpSpPr>
        <p:grpSpPr>
          <a:xfrm>
            <a:off x="868295" y="4740255"/>
            <a:ext cx="2290592" cy="461665"/>
            <a:chOff x="873760" y="2564953"/>
            <a:chExt cx="2290592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게임 시연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KutaRiding_Update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508" y="2310790"/>
            <a:ext cx="44386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424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KutaRiding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왼쪽</a:t>
            </a:r>
            <a:r>
              <a:rPr lang="en-US" altLang="ko-KR" sz="2400" dirty="0" smtClean="0">
                <a:latin typeface="+mj-ea"/>
                <a:ea typeface="+mj-ea"/>
              </a:rPr>
              <a:t>,</a:t>
            </a:r>
            <a:r>
              <a:rPr lang="ko-KR" altLang="en-US" sz="2400" dirty="0" smtClean="0">
                <a:latin typeface="+mj-ea"/>
                <a:ea typeface="+mj-ea"/>
              </a:rPr>
              <a:t>오른쪽 회전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20" y="1444015"/>
            <a:ext cx="40862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831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+mj-ea"/>
              </a:rPr>
              <a:t>KutaRiding</a:t>
            </a:r>
            <a:r>
              <a:rPr lang="en-US" altLang="ko-KR" sz="2400" dirty="0" smtClean="0">
                <a:latin typeface="+mj-ea"/>
              </a:rPr>
              <a:t>_</a:t>
            </a:r>
            <a:r>
              <a:rPr lang="ko-KR" altLang="en-US" sz="2400" dirty="0" err="1" smtClean="0">
                <a:latin typeface="+mj-ea"/>
              </a:rPr>
              <a:t>죽었을때</a:t>
            </a:r>
            <a:r>
              <a:rPr lang="ko-KR" altLang="en-US" sz="2400" dirty="0" smtClean="0">
                <a:latin typeface="+mj-ea"/>
              </a:rPr>
              <a:t> 작동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83" y="1991702"/>
            <a:ext cx="60579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6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30" y="2000689"/>
            <a:ext cx="5463540" cy="3782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74C1933-97D4-4252-BB3B-B9DAA291F914}"/>
              </a:ext>
            </a:extLst>
          </p:cNvPr>
          <p:cNvSpPr txBox="1"/>
          <p:nvPr/>
        </p:nvSpPr>
        <p:spPr>
          <a:xfrm>
            <a:off x="4699625" y="214335"/>
            <a:ext cx="27927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 smtClean="0">
                <a:solidFill>
                  <a:schemeClr val="bg1"/>
                </a:solidFill>
                <a:latin typeface="+mj-lt"/>
              </a:rPr>
              <a:t>쿠타</a:t>
            </a:r>
            <a:r>
              <a:rPr lang="en-US" altLang="ko-KR" sz="8000" dirty="0" smtClean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74" y="1335405"/>
            <a:ext cx="7290852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06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95312"/>
            <a:ext cx="10058400" cy="56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05" y="61150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99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1" y="554355"/>
            <a:ext cx="10058400" cy="566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68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7721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69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xmlns="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xmlns="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변수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80" y="1621155"/>
            <a:ext cx="1476375" cy="12382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537" y="2859405"/>
            <a:ext cx="36385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106</Words>
  <Application>Microsoft Office PowerPoint</Application>
  <PresentationFormat>사용자 지정</PresentationFormat>
  <Paragraphs>42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사용자</cp:lastModifiedBy>
  <cp:revision>51</cp:revision>
  <dcterms:created xsi:type="dcterms:W3CDTF">2020-02-09T06:06:54Z</dcterms:created>
  <dcterms:modified xsi:type="dcterms:W3CDTF">2022-10-30T07:52:17Z</dcterms:modified>
</cp:coreProperties>
</file>